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F65081-FA60-418F-A5F1-90D9DBDA558B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C2A2DF-B3F8-4953-B553-72A502048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57200"/>
            <a:ext cx="6934200" cy="708025"/>
          </a:xfrm>
          <a:solidFill>
            <a:schemeClr val="accent1"/>
          </a:solidFill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Isaac (N)</a:t>
            </a:r>
            <a:r>
              <a:rPr lang="en-US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ewton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81200"/>
            <a:ext cx="8686800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1447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Syaff Brunson Jr.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1</a:t>
            </a:r>
            <a:r>
              <a:rPr lang="en-US" baseline="30000" dirty="0" smtClean="0"/>
              <a:t>st</a:t>
            </a:r>
            <a:r>
              <a:rPr lang="en-US" dirty="0" smtClean="0"/>
              <a:t>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709160"/>
          </a:xfrm>
          <a:scene3d>
            <a:camera prst="orthographicFront"/>
            <a:lightRig rig="sunset" dir="t"/>
          </a:scene3d>
          <a:sp3d prstMaterial="dkEdge">
            <a:bevelT w="127000"/>
          </a:sp3d>
        </p:spPr>
        <p:txBody>
          <a:bodyPr>
            <a:sp3d extrusionH="57150">
              <a:bevelT w="44450" h="25400"/>
            </a:sp3d>
          </a:bodyPr>
          <a:lstStyle/>
          <a:p>
            <a:r>
              <a:rPr lang="en-US" dirty="0" smtClean="0">
                <a:ln w="0" cmpd="sng">
                  <a:solidFill>
                    <a:schemeClr val="tx1"/>
                  </a:solidFill>
                </a:ln>
              </a:rPr>
              <a:t>An object at rest remains at rest, and an object at motion continues in motion with a constant velocity, unless the object experiences a net external force    </a:t>
            </a:r>
            <a:endParaRPr lang="en-US" dirty="0">
              <a:ln w="0" cmpd="sng">
                <a:solidFill>
                  <a:schemeClr val="tx1"/>
                </a:solidFill>
              </a:ln>
            </a:endParaRPr>
          </a:p>
        </p:txBody>
      </p:sp>
      <p:pic>
        <p:nvPicPr>
          <p:cNvPr id="8" name="Picture 7" descr="c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3810000"/>
            <a:ext cx="53213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Second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unrise" dir="t"/>
            </a:scene3d>
            <a:sp3d extrusionH="57150" contourW="12700">
              <a:bevelT w="38100" h="38100" prst="angle"/>
              <a:contourClr>
                <a:schemeClr val="tx2">
                  <a:lumMod val="10000"/>
                </a:schemeClr>
              </a:contourClr>
            </a:sp3d>
          </a:bodyPr>
          <a:lstStyle/>
          <a:p>
            <a:r>
              <a:rPr lang="en-US" dirty="0" smtClean="0"/>
              <a:t>The Acceleration of an object is directly proportional to the net force acting on the object and inversely proportional to the object’s mass </a:t>
            </a:r>
            <a:r>
              <a:rPr lang="en-US" dirty="0" smtClean="0">
                <a:ln w="0" cmpd="sng">
                  <a:solidFill>
                    <a:schemeClr val="tx1"/>
                  </a:solidFill>
                </a:ln>
              </a:rPr>
              <a:t>∑F=ma :  Net Force=mass * </a:t>
            </a:r>
            <a:r>
              <a:rPr lang="en-US" dirty="0" err="1" smtClean="0">
                <a:ln w="0" cmpd="sng">
                  <a:solidFill>
                    <a:schemeClr val="tx1"/>
                  </a:solidFill>
                </a:ln>
              </a:rPr>
              <a:t>accelaration</a:t>
            </a:r>
            <a:r>
              <a:rPr lang="en-US" dirty="0" smtClean="0">
                <a:ln w="0" cmpd="sng">
                  <a:solidFill>
                    <a:schemeClr val="tx1"/>
                  </a:solidFill>
                </a:ln>
              </a:rPr>
              <a:t> </a:t>
            </a:r>
            <a:endParaRPr lang="en-US" dirty="0"/>
          </a:p>
        </p:txBody>
      </p:sp>
      <p:pic>
        <p:nvPicPr>
          <p:cNvPr id="4" name="Picture 3" descr="newton_cradl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429000"/>
            <a:ext cx="75438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Third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 contourW="12700">
              <a:bevelT w="38100" h="38100" prst="relaxedInset"/>
              <a:contourClr>
                <a:schemeClr val="accent2"/>
              </a:contourClr>
            </a:sp3d>
          </a:bodyPr>
          <a:lstStyle/>
          <a:p>
            <a:r>
              <a:rPr lang="en-US" dirty="0" smtClean="0"/>
              <a:t>If two object’s interact, the magnitude of the force exerted on object 1 by object 2 is equal to the magnitude of the force simultaneously exerted on object 2 by object 1, and these two forces are opposite in direction</a:t>
            </a:r>
            <a:endParaRPr lang="en-US" dirty="0"/>
          </a:p>
        </p:txBody>
      </p:sp>
      <p:pic>
        <p:nvPicPr>
          <p:cNvPr id="5" name="Picture 4" descr="She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3886200"/>
            <a:ext cx="7391400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reezing" dir="t"/>
            </a:scene3d>
            <a:sp3d contourW="12700" prstMaterial="dkEdge">
              <a:contourClr>
                <a:schemeClr val="accent6">
                  <a:lumMod val="75000"/>
                </a:schemeClr>
              </a:contourClr>
            </a:sp3d>
          </a:bodyPr>
          <a:lstStyle/>
          <a:p>
            <a:r>
              <a:rPr lang="en-US" dirty="0" smtClean="0"/>
              <a:t>An action exerted on an object which may change the object’s state of rest or motion; force has magnitude and direction</a:t>
            </a:r>
          </a:p>
          <a:p>
            <a:r>
              <a:rPr lang="en-US" dirty="0" smtClean="0"/>
              <a:t>Force can be contact force or field force</a:t>
            </a:r>
          </a:p>
          <a:p>
            <a:r>
              <a:rPr lang="en-US" dirty="0" smtClean="0"/>
              <a:t>We measure force with the Newton (N) which is </a:t>
            </a:r>
            <a:r>
              <a:rPr lang="en-US" dirty="0" err="1" smtClean="0"/>
              <a:t>kgm</a:t>
            </a:r>
            <a:r>
              <a:rPr lang="en-US" dirty="0" smtClean="0"/>
              <a:t>/s^2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148241_wallpaper_star_wars_the_force_unleashed_03_1280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4419600"/>
            <a:ext cx="8020050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Inertia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 contourW="12700" prstMaterial="dkEdge">
              <a:extrusionClr>
                <a:schemeClr val="tx2">
                  <a:lumMod val="25000"/>
                </a:schemeClr>
              </a:extrusionClr>
              <a:contourClr>
                <a:schemeClr val="tx2">
                  <a:lumMod val="25000"/>
                </a:schemeClr>
              </a:contourClr>
            </a:sp3d>
          </a:bodyPr>
          <a:lstStyle/>
          <a:p>
            <a:r>
              <a:rPr lang="en-US" dirty="0" smtClean="0"/>
              <a:t>The tendency object of an object to resist being moved or, if the object is moving, to resist a change in speed or direction</a:t>
            </a:r>
          </a:p>
          <a:p>
            <a:r>
              <a:rPr lang="en-US" dirty="0" smtClean="0"/>
              <a:t>The more inertia an object has the more force is required to change its velocity, inertia is the tendency of an object NOT to accelerate</a:t>
            </a:r>
          </a:p>
          <a:p>
            <a:r>
              <a:rPr lang="en-US" dirty="0" smtClean="0"/>
              <a:t>Inertia is also proportional to mass</a:t>
            </a:r>
            <a:endParaRPr lang="en-US" dirty="0"/>
          </a:p>
        </p:txBody>
      </p:sp>
      <p:pic>
        <p:nvPicPr>
          <p:cNvPr id="4" name="Picture 3" descr="Inerti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4800600"/>
            <a:ext cx="5486400" cy="224492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214</TotalTime>
  <Words>219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Isaac (N)ewton</vt:lpstr>
      <vt:lpstr>Newton’s 1st Law</vt:lpstr>
      <vt:lpstr>Newton’s Second Law</vt:lpstr>
      <vt:lpstr>Newton’s Third Law</vt:lpstr>
      <vt:lpstr>Force</vt:lpstr>
      <vt:lpstr>Inertia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dell</cp:lastModifiedBy>
  <cp:revision>16</cp:revision>
  <dcterms:created xsi:type="dcterms:W3CDTF">2010-01-02T18:56:32Z</dcterms:created>
  <dcterms:modified xsi:type="dcterms:W3CDTF">2010-01-20T02:04:48Z</dcterms:modified>
</cp:coreProperties>
</file>